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8657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445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96297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9481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1473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4573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4350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4384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9208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546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9029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7D3F2-0B7E-4AFB-8D7A-D3BCC170F272}" type="datetimeFigureOut">
              <a:rPr lang="en-NZ" smtClean="0"/>
              <a:t>25/06/2015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6B555-51A8-4490-A035-B8714803F3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5107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H:\Documents\Culture club\Songs\Dances\TahiRua\6. on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WatercolorSponge/>
                    </a14:imgEffect>
                    <a14:imgEffect>
                      <a14:sharpenSoften amount="-2000"/>
                    </a14:imgEffect>
                    <a14:imgEffect>
                      <a14:brightnessContrast bright="-4000" contrast="-6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92" y="69996"/>
            <a:ext cx="8031064" cy="602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7" y="764704"/>
            <a:ext cx="830849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800" b="1" dirty="0" smtClean="0"/>
              <a:t>A E I O U</a:t>
            </a:r>
          </a:p>
          <a:p>
            <a:r>
              <a:rPr lang="en-NZ" sz="4800" b="1" dirty="0" smtClean="0"/>
              <a:t>A  E I O U</a:t>
            </a:r>
          </a:p>
          <a:p>
            <a:r>
              <a:rPr lang="en-NZ" sz="4800" b="1" dirty="0" smtClean="0"/>
              <a:t>Piko, piko, piko, piko, piko, piko</a:t>
            </a:r>
          </a:p>
          <a:p>
            <a:r>
              <a:rPr lang="en-NZ" sz="4800" b="1" dirty="0" smtClean="0"/>
              <a:t>Toro, piko.</a:t>
            </a:r>
          </a:p>
          <a:p>
            <a:r>
              <a:rPr lang="en-NZ" sz="4800" b="1" dirty="0" smtClean="0"/>
              <a:t>Toro, toro, toro, toro, toro, toro</a:t>
            </a:r>
          </a:p>
          <a:p>
            <a:r>
              <a:rPr lang="en-NZ" sz="4800" b="1" dirty="0" smtClean="0"/>
              <a:t>Piko, toro.</a:t>
            </a:r>
          </a:p>
          <a:p>
            <a:r>
              <a:rPr lang="en-NZ" dirty="0" smtClean="0"/>
              <a:t>(Anō)</a:t>
            </a:r>
          </a:p>
        </p:txBody>
      </p:sp>
      <p:pic>
        <p:nvPicPr>
          <p:cNvPr id="1026" name="Picture 2" descr="kape_s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" y="6093296"/>
            <a:ext cx="19050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kape_s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130506"/>
            <a:ext cx="19050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kape_s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6165304"/>
            <a:ext cx="19050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kape_s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320" y="6182568"/>
            <a:ext cx="19050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kape_s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200509"/>
            <a:ext cx="19050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1 A E I O U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24128" y="43651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65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4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43</Words>
  <Application>Microsoft Office PowerPoint</Application>
  <PresentationFormat>On-screen Show (4:3)</PresentationFormat>
  <Paragraphs>7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Royal Oak Primary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13</cp:revision>
  <dcterms:created xsi:type="dcterms:W3CDTF">2012-02-02T00:24:20Z</dcterms:created>
  <dcterms:modified xsi:type="dcterms:W3CDTF">2015-06-25T01:30:18Z</dcterms:modified>
</cp:coreProperties>
</file>